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324" r:id="rId2"/>
    <p:sldId id="285" r:id="rId3"/>
    <p:sldId id="325" r:id="rId4"/>
    <p:sldId id="32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D99918-595B-46C9-B40D-A5889CE1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EG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المحاضرة الأولى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EG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القوائم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01884F53-2E8C-4A6F-998D-0CD7CBE65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887" y="1662906"/>
            <a:ext cx="865822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D99918-595B-46C9-B40D-A5889CE1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القوائم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867187D4-5561-4FF7-99F2-99B890F93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104" y="3350946"/>
            <a:ext cx="5792360" cy="21354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F407321-3CD0-4678-9165-5E8F2605FE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64" r="34057" b="-2"/>
          <a:stretch/>
        </p:blipFill>
        <p:spPr>
          <a:xfrm>
            <a:off x="6798733" y="2775951"/>
            <a:ext cx="4345024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880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7DF11A-C218-4C8E-9AAC-726FFE6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القوائم المتاحة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1AD2BF5-BFEA-42BE-85E5-C4F45E8F86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163" y="2443397"/>
            <a:ext cx="11303000" cy="355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7DF11A-C218-4C8E-9AAC-726FFE69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قائمة المستخدمين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C09FE8B5-3792-4A09-AAED-DF19E1D81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859745"/>
            <a:ext cx="10972800" cy="400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4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8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المحاضرة الأولى القوائم</vt:lpstr>
      <vt:lpstr>تابع القوائم</vt:lpstr>
      <vt:lpstr>القوائم المتاحة</vt:lpstr>
      <vt:lpstr>قائمة المستخدمين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47</cp:revision>
  <dcterms:created xsi:type="dcterms:W3CDTF">2020-03-16T20:37:04Z</dcterms:created>
  <dcterms:modified xsi:type="dcterms:W3CDTF">2020-03-21T00:22:23Z</dcterms:modified>
</cp:coreProperties>
</file>